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3"/>
  </p:handout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82" r:id="rId29"/>
    <p:sldId id="283" r:id="rId30"/>
    <p:sldId id="286" r:id="rId31"/>
    <p:sldId id="287" r:id="rId32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84" autoAdjust="0"/>
    <p:restoredTop sz="94660"/>
  </p:normalViewPr>
  <p:slideViewPr>
    <p:cSldViewPr snapToGrid="0">
      <p:cViewPr varScale="1">
        <p:scale>
          <a:sx n="64" d="100"/>
          <a:sy n="64" d="100"/>
        </p:scale>
        <p:origin x="4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3AA8585-4999-4095-B915-873FFB48DBA8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8692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1012975-654E-42AB-B447-2B4613F1D08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9235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503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844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87466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09123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163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299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156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9021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2069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67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574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AB3D7-92F6-448F-BFE7-D86ACF204189}" type="datetimeFigureOut">
              <a:rPr lang="en-AU" smtClean="0"/>
              <a:t>31/03/2024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B5DC5-CD2A-4C0B-B773-DC7A739C8E6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686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80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3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0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92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119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0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11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82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1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cow holding a trophy&#10;&#10;Description automatically generated">
            <a:extLst>
              <a:ext uri="{FF2B5EF4-FFF2-40B4-BE49-F238E27FC236}">
                <a16:creationId xmlns:a16="http://schemas.microsoft.com/office/drawing/2014/main" id="{8AA1923A-88DA-5A44-7E4B-E8AA9E2AB9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4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3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0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209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6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9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60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23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5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78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347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EC723E3-0CA6-4635-A5EB-3A991377CC7F}"/>
              </a:ext>
            </a:extLst>
          </p:cNvPr>
          <p:cNvGrpSpPr/>
          <p:nvPr/>
        </p:nvGrpSpPr>
        <p:grpSpPr>
          <a:xfrm>
            <a:off x="-1" y="0"/>
            <a:ext cx="12193433" cy="6858000"/>
            <a:chOff x="-1" y="0"/>
            <a:chExt cx="12193433" cy="6858000"/>
          </a:xfrm>
        </p:grpSpPr>
        <p:pic>
          <p:nvPicPr>
            <p:cNvPr id="4" name="Picture 3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C71BAD8F-108F-4A52-B94D-1B33EBC90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3433" cy="6858000"/>
            </a:xfrm>
            <a:prstGeom prst="rect">
              <a:avLst/>
            </a:prstGeom>
          </p:spPr>
        </p:pic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E6A2E909-026D-4B4A-8B29-444E166C1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02" y="0"/>
              <a:ext cx="2252345" cy="34691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314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000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30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07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45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9751"/>
            <a:ext cx="12298944" cy="691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9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8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4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3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"/>
            <a:ext cx="12191997" cy="68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347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5921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Deanne</dc:creator>
  <cp:lastModifiedBy>Deanne</cp:lastModifiedBy>
  <cp:revision>14</cp:revision>
  <cp:lastPrinted>2021-04-13T00:44:37Z</cp:lastPrinted>
  <dcterms:created xsi:type="dcterms:W3CDTF">2020-01-25T00:36:39Z</dcterms:created>
  <dcterms:modified xsi:type="dcterms:W3CDTF">2024-03-31T01:17:20Z</dcterms:modified>
</cp:coreProperties>
</file>