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3"/>
  </p:handoutMasterIdLst>
  <p:sldIdLst>
    <p:sldId id="256" r:id="rId2"/>
    <p:sldId id="28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8" r:id="rId15"/>
    <p:sldId id="279" r:id="rId16"/>
    <p:sldId id="280" r:id="rId17"/>
    <p:sldId id="281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82" r:id="rId29"/>
    <p:sldId id="283" r:id="rId30"/>
    <p:sldId id="286" r:id="rId31"/>
    <p:sldId id="287" r:id="rId32"/>
  </p:sldIdLst>
  <p:sldSz cx="12192000" cy="6858000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3AA8585-4999-4095-B915-873FFB48DBA8}" type="datetimeFigureOut">
              <a:rPr lang="en-AU" smtClean="0"/>
              <a:t>31/03/2024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8692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838" y="9440646"/>
            <a:ext cx="2949787" cy="498692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1012975-654E-42AB-B447-2B4613F1D0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92352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B3D7-92F6-448F-BFE7-D86ACF204189}" type="datetimeFigureOut">
              <a:rPr lang="en-AU" smtClean="0"/>
              <a:t>31/03/2024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5DC5-CD2A-4C0B-B773-DC7A739C8E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5032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B3D7-92F6-448F-BFE7-D86ACF204189}" type="datetimeFigureOut">
              <a:rPr lang="en-AU" smtClean="0"/>
              <a:t>31/03/2024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5DC5-CD2A-4C0B-B773-DC7A739C8E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6844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B3D7-92F6-448F-BFE7-D86ACF204189}" type="datetimeFigureOut">
              <a:rPr lang="en-AU" smtClean="0"/>
              <a:t>31/03/2024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5DC5-CD2A-4C0B-B773-DC7A739C8E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87466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B3D7-92F6-448F-BFE7-D86ACF204189}" type="datetimeFigureOut">
              <a:rPr lang="en-AU" smtClean="0"/>
              <a:t>31/03/2024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5DC5-CD2A-4C0B-B773-DC7A739C8E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9123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B3D7-92F6-448F-BFE7-D86ACF204189}" type="datetimeFigureOut">
              <a:rPr lang="en-AU" smtClean="0"/>
              <a:t>31/03/2024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5DC5-CD2A-4C0B-B773-DC7A739C8E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1630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B3D7-92F6-448F-BFE7-D86ACF204189}" type="datetimeFigureOut">
              <a:rPr lang="en-AU" smtClean="0"/>
              <a:t>31/03/2024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5DC5-CD2A-4C0B-B773-DC7A739C8E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3299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B3D7-92F6-448F-BFE7-D86ACF204189}" type="datetimeFigureOut">
              <a:rPr lang="en-AU" smtClean="0"/>
              <a:t>31/03/2024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5DC5-CD2A-4C0B-B773-DC7A739C8E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2156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B3D7-92F6-448F-BFE7-D86ACF204189}" type="datetimeFigureOut">
              <a:rPr lang="en-AU" smtClean="0"/>
              <a:t>31/03/2024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5DC5-CD2A-4C0B-B773-DC7A739C8E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49021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B3D7-92F6-448F-BFE7-D86ACF204189}" type="datetimeFigureOut">
              <a:rPr lang="en-AU" smtClean="0"/>
              <a:t>31/03/2024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5DC5-CD2A-4C0B-B773-DC7A739C8E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2069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B3D7-92F6-448F-BFE7-D86ACF204189}" type="datetimeFigureOut">
              <a:rPr lang="en-AU" smtClean="0"/>
              <a:t>31/03/2024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5DC5-CD2A-4C0B-B773-DC7A739C8E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667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B3D7-92F6-448F-BFE7-D86ACF204189}" type="datetimeFigureOut">
              <a:rPr lang="en-AU" smtClean="0"/>
              <a:t>31/03/2024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5DC5-CD2A-4C0B-B773-DC7A739C8E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9574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AB3D7-92F6-448F-BFE7-D86ACF204189}" type="datetimeFigureOut">
              <a:rPr lang="en-AU" smtClean="0"/>
              <a:t>31/03/2024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B5DC5-CD2A-4C0B-B773-DC7A739C8E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686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4754C76-40CE-4EA6-9A07-C596AB436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48919" cy="677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480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A71DFC45-691D-4913-A212-164B8F995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58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9CE88C1-407C-4944-8C3C-16873149B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39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37D314D3-9D71-4C09-BF7E-3EA857FED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00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 with low confidence">
            <a:extLst>
              <a:ext uri="{FF2B5EF4-FFF2-40B4-BE49-F238E27FC236}">
                <a16:creationId xmlns:a16="http://schemas.microsoft.com/office/drawing/2014/main" id="{9AA6A87E-BDCD-4CFE-B447-938BC7104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92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04C7048-F804-49D2-A465-8236C51E2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811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imeline&#10;&#10;Description automatically generated">
            <a:extLst>
              <a:ext uri="{FF2B5EF4-FFF2-40B4-BE49-F238E27FC236}">
                <a16:creationId xmlns:a16="http://schemas.microsoft.com/office/drawing/2014/main" id="{0ACDEF65-0E54-4B5D-B030-44805738E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"/>
            <a:ext cx="12220530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00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B96FAC68-B58E-47F0-97D9-C9B153749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03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94CD8FF-E21E-451B-B6F4-EA9DC4D7D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11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6127A94-B4B4-47AA-B800-DAEA299D7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821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9D8C5066-C28F-4AAC-8AA0-A5D531F8A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16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A1923A-88DA-5A44-7E4B-E8AA9E2AB9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3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 with low confidence">
            <a:extLst>
              <a:ext uri="{FF2B5EF4-FFF2-40B4-BE49-F238E27FC236}">
                <a16:creationId xmlns:a16="http://schemas.microsoft.com/office/drawing/2014/main" id="{C55C6362-311B-4761-94C0-DD5BD38E1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20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 with low confidence">
            <a:extLst>
              <a:ext uri="{FF2B5EF4-FFF2-40B4-BE49-F238E27FC236}">
                <a16:creationId xmlns:a16="http://schemas.microsoft.com/office/drawing/2014/main" id="{8B260BD9-B673-4E8B-B56C-D988D9318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20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unnel chart&#10;&#10;Description automatically generated">
            <a:extLst>
              <a:ext uri="{FF2B5EF4-FFF2-40B4-BE49-F238E27FC236}">
                <a16:creationId xmlns:a16="http://schemas.microsoft.com/office/drawing/2014/main" id="{3497FEFB-4BF1-4049-8512-C4623A44E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61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imeline&#10;&#10;Description automatically generated">
            <a:extLst>
              <a:ext uri="{FF2B5EF4-FFF2-40B4-BE49-F238E27FC236}">
                <a16:creationId xmlns:a16="http://schemas.microsoft.com/office/drawing/2014/main" id="{EFDB0C97-D752-4ECB-8160-6105D7249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09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96B5EC6-A4C9-43FF-A81B-A9A866BD4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60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775BBE-D8A2-48A2-89A6-A70CB445E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2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87F5573A-7002-4DB5-90E3-57FF0A4A5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45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640004-0E7C-4148-AE7D-7FB0AB98D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78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text&#10;&#10;Description automatically generated">
            <a:extLst>
              <a:ext uri="{FF2B5EF4-FFF2-40B4-BE49-F238E27FC236}">
                <a16:creationId xmlns:a16="http://schemas.microsoft.com/office/drawing/2014/main" id="{56943044-BC37-4FFB-AD42-42D4F6889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202466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347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2809248E-2D8F-496C-816D-FF2A53433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14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62CF461-70A1-4952-BA8E-2385FA2A3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0008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2B211832-09FA-4C35-A50A-CC7544907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9305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48AA814-5C39-490B-8A64-9D0177F08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29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AFD04A1-57C5-4A67-AFAF-7BA306FD6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07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8BD756F5-72BC-437A-9991-5DA74E268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45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180850C-576A-4689-949D-3710C8FBE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95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E7C95EC4-A19A-4C1F-AC98-EBD177475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44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CD87DD2-9680-49CF-B390-AFFE811FE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31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FE38CB92-6E30-4D78-ADA7-88DF9DDC8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347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5908</TotalTime>
  <Words>0</Words>
  <Application>Microsoft Office PowerPoint</Application>
  <PresentationFormat>Widescreen</PresentationFormat>
  <Paragraphs>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Deanne</dc:creator>
  <cp:lastModifiedBy>Deanne</cp:lastModifiedBy>
  <cp:revision>12</cp:revision>
  <cp:lastPrinted>2021-04-13T00:44:37Z</cp:lastPrinted>
  <dcterms:created xsi:type="dcterms:W3CDTF">2020-01-25T00:36:39Z</dcterms:created>
  <dcterms:modified xsi:type="dcterms:W3CDTF">2024-03-31T01:17:14Z</dcterms:modified>
</cp:coreProperties>
</file>