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80" r:id="rId17"/>
    <p:sldId id="281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2" r:id="rId29"/>
    <p:sldId id="283" r:id="rId30"/>
    <p:sldId id="286" r:id="rId31"/>
    <p:sldId id="287" r:id="rId32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3AA8585-4999-4095-B915-873FFB48DBA8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869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869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1012975-654E-42AB-B447-2B4613F1D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9235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503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684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746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912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3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329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15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902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206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667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57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86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80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0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9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11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00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1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8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1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A1923A-88DA-5A44-7E4B-E8AA9E2AB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0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20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61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0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2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78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4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BCC384A4-6AE2-4E39-B4F6-82D555973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3C06945-E985-4DD5-B523-E68E5F3A3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036" y="0"/>
            <a:ext cx="2282375" cy="35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00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30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4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751"/>
            <a:ext cx="12298944" cy="69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5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3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4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5910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Deanne</dc:creator>
  <cp:lastModifiedBy>Deanne</cp:lastModifiedBy>
  <cp:revision>13</cp:revision>
  <cp:lastPrinted>2021-04-13T00:44:37Z</cp:lastPrinted>
  <dcterms:created xsi:type="dcterms:W3CDTF">2020-01-25T00:36:39Z</dcterms:created>
  <dcterms:modified xsi:type="dcterms:W3CDTF">2024-03-31T01:17:08Z</dcterms:modified>
</cp:coreProperties>
</file>